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85800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B1F3A"/>
                </a:solidFill>
              </a:rPr>
              <a:t>CPAISD V12 Final Report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658368" y="1234440"/>
            <a:ext cx="10149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36171"/>
                </a:solidFill>
              </a:rPr>
              <a:t>High-resolution 2.5D supervised NCCT segmentation for ischemic area (core + penumbra)</a:t>
            </a:r>
            <a:endParaRPr lang="en-US" sz="1500" dirty="0"/>
          </a:p>
        </p:txBody>
      </p:sp>
      <p:pic>
        <p:nvPicPr>
          <p:cNvPr id="4" name="Image 0" descr="C:\Users\陳奕翔\OneDrive\桌面\研究所資料\臨床影像分析\3DINO\reports\CPAISD_V12_model_schematic_202606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28800"/>
            <a:ext cx="1088136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test performance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36171"/>
                </a:solidFill>
              </a:rPr>
              <a:t>Primary endpoint is V12_penumbra; V12_core is exploratory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02920" y="656539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CPAISD V12 final model | 2.5D supervised NCCT segmentation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731520" y="1234440"/>
            <a:ext cx="1965960" cy="914400"/>
          </a:xfrm>
          <a:prstGeom prst="roundRect">
            <a:avLst>
              <a:gd name="adj" fmla="val 6000"/>
            </a:avLst>
          </a:prstGeom>
          <a:solidFill>
            <a:srgbClr val="F8FAFC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59536" y="13441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36171"/>
                </a:solidFill>
              </a:rPr>
              <a:t>V12_penumbra Dice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59536" y="1618488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7D32"/>
                </a:solidFill>
              </a:rPr>
              <a:t>0.4217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880360" y="1234440"/>
            <a:ext cx="1965960" cy="914400"/>
          </a:xfrm>
          <a:prstGeom prst="roundRect">
            <a:avLst>
              <a:gd name="adj" fmla="val 6000"/>
            </a:avLst>
          </a:prstGeom>
          <a:solidFill>
            <a:srgbClr val="F8FAFC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08376" y="13441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36171"/>
                </a:solidFill>
              </a:rPr>
              <a:t>IoU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008376" y="1618488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0.2672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5029200" y="1234440"/>
            <a:ext cx="1965960" cy="914400"/>
          </a:xfrm>
          <a:prstGeom prst="roundRect">
            <a:avLst>
              <a:gd name="adj" fmla="val 6000"/>
            </a:avLst>
          </a:prstGeom>
          <a:solidFill>
            <a:srgbClr val="F8FAFC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57216" y="13441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36171"/>
                </a:solidFill>
              </a:rPr>
              <a:t>Precision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157216" y="1618488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4E79"/>
                </a:solidFill>
              </a:rPr>
              <a:t>0.5505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7178040" y="1234440"/>
            <a:ext cx="1965960" cy="914400"/>
          </a:xfrm>
          <a:prstGeom prst="roundRect">
            <a:avLst>
              <a:gd name="adj" fmla="val 6000"/>
            </a:avLst>
          </a:prstGeom>
          <a:solidFill>
            <a:srgbClr val="F8FAFC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06056" y="13441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36171"/>
                </a:solidFill>
              </a:rPr>
              <a:t>Recall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06056" y="1618488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97706"/>
                </a:solidFill>
              </a:rPr>
              <a:t>0.3418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9326880" y="1234440"/>
            <a:ext cx="1965960" cy="914400"/>
          </a:xfrm>
          <a:prstGeom prst="roundRect">
            <a:avLst>
              <a:gd name="adj" fmla="val 6000"/>
            </a:avLst>
          </a:prstGeom>
          <a:solidFill>
            <a:srgbClr val="F8FAFC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454896" y="1344168"/>
            <a:ext cx="1691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36171"/>
                </a:solidFill>
              </a:rPr>
              <a:t>Threshold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9454896" y="1618488"/>
            <a:ext cx="1691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36171"/>
                </a:solidFill>
              </a:rPr>
              <a:t>0.55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77240" y="2743200"/>
            <a:ext cx="10149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V12_core test Dice = 0.0701 at threshold 0.70. Core-only performance is reported as exploratory because held-out generalization was weak.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77240" y="3429000"/>
            <a:ext cx="10149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Clinical interpretation: the final model should be framed as full ischemic-area segmentation rather than reliable core-only quantification.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architecture and preprocessing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36171"/>
                </a:solidFill>
              </a:rPr>
              <a:t>2.5D supervised U-Net-style model, not a final DINOv3/3DINO encoder result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02920" y="656539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CPAISD V12 final model | 2.5D supervised NCCT segmentation</a:t>
            </a:r>
            <a:endParaRPr lang="en-US" sz="800" dirty="0"/>
          </a:p>
        </p:txBody>
      </p:sp>
      <p:pic>
        <p:nvPicPr>
          <p:cNvPr id="5" name="Image 0" descr="C:\Users\陳奕翔\OneDrive\桌面\研究所資料\臨床影像分析\3DINO\reports\CPAISD_V12_model_schematic_202606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051560"/>
            <a:ext cx="10972800" cy="53949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parameters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36171"/>
                </a:solidFill>
              </a:rPr>
              <a:t>The same V12 setting was used for penumbra/ischemic-area and core-only targets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02920" y="656539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CPAISD V12 final model | 2.5D supervised NCCT segmentation</a:t>
            </a:r>
            <a:endParaRPr lang="en-US" sz="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143000"/>
          <a:ext cx="10789920" cy="4480560"/>
        </p:xfrm>
        <a:graphic>
          <a:graphicData uri="http://schemas.openxmlformats.org/drawingml/2006/table">
            <a:tbl>
              <a:tblPr/>
              <a:tblGrid>
                <a:gridCol w="2103120"/>
                <a:gridCol w="8686800"/>
              </a:tblGrid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Input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5 adjacent axial NCCT slices; center slice output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Resolution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384 x 384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Model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2.5D U-Net, base channels 24, Dropout2d 0.08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Training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5-fold, 35 epochs, batch size 2, early stopping patience 7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Optimizer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AdamW, lr 0.0001, weight decay 0.0005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Loss balance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Tversky alpha/beta 0.75/0.25; BCE pos weight 2.0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HU tissue gate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18.0 to 90.0 HU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07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Augmentation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11827"/>
                          </a:solidFill>
                        </a:rPr>
                        <a:t>rotation +/-7.0 deg; scale 0.94-1.06</a:t>
                      </a:r>
                      <a:endParaRPr lang="en-US" sz="1300" dirty="0"/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5-fold validation and overfitting check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36171"/>
                </a:solidFill>
              </a:rPr>
              <a:t>Loss curves and validation Dice support V12 selection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02920" y="656539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CPAISD V12 final model | 2.5D supervised NCCT segmentation</a:t>
            </a:r>
            <a:endParaRPr lang="en-US" sz="800" dirty="0"/>
          </a:p>
        </p:txBody>
      </p:sp>
      <p:pic>
        <p:nvPicPr>
          <p:cNvPr id="5" name="Image 0" descr="C:\Users\陳奕翔\OneDrive\桌面\研究所資料\臨床影像分析\3DINO\reports\CPAISD_V12_loss_curves_202606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005840"/>
            <a:ext cx="10972800" cy="4937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77240" y="6080760"/>
            <a:ext cx="10241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36171"/>
                </a:solidFill>
              </a:rPr>
              <a:t>Mean best validation Dice: V12_penumbra 0.3715; V12_core 0.2753.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Viewer and deliverables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36171"/>
                </a:solidFill>
              </a:rPr>
              <a:t>Final deployment focuses on V12 outputs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02920" y="656539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CPAISD V12 final model | 2.5D supervised NCCT segmentation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F3A"/>
                </a:solidFill>
              </a:rPr>
              <a:t>Cloudflare Pages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77240" y="160020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4E79"/>
                </a:solidFill>
              </a:rPr>
              <a:t>https://32c21435.cpaisd-v11-v12-viewers.pages.dev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331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F3A"/>
                </a:solidFill>
              </a:rPr>
              <a:t>Viewer entries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788920"/>
            <a:ext cx="98755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V12_penumbra: NCCT / GT / Prediction / Overlay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V12_core: core-only auxiliary viewer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V12 combined: same patient and slice, both outputs together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44348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F3A"/>
                </a:solidFill>
              </a:rPr>
              <a:t>Recommended reporting language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68680" y="4892040"/>
            <a:ext cx="9875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Use V12_penumbra as the final model. Present V12_core as a separate exploratory analysis and avoid claiming reliable core quantification on the held-out test set.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CPAISD V12 Final Report</dc:title>
  <dc:subject>NCCT stroke segmentation</dc:subject>
  <dc:creator>CPAISD V12</dc:creator>
  <cp:lastModifiedBy>CPAISD V12</cp:lastModifiedBy>
  <cp:revision>1</cp:revision>
  <dcterms:created xsi:type="dcterms:W3CDTF">2026-06-04T14:10:13Z</dcterms:created>
  <dcterms:modified xsi:type="dcterms:W3CDTF">2026-06-04T14:10:13Z</dcterms:modified>
</cp:coreProperties>
</file>